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6" r:id="rId13"/>
    <p:sldId id="277" r:id="rId14"/>
    <p:sldId id="278" r:id="rId15"/>
    <p:sldId id="279" r:id="rId16"/>
    <p:sldId id="267" r:id="rId17"/>
    <p:sldId id="268" r:id="rId18"/>
    <p:sldId id="269" r:id="rId19"/>
    <p:sldId id="271" r:id="rId20"/>
    <p:sldId id="280" r:id="rId21"/>
    <p:sldId id="270" r:id="rId22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3C8"/>
    <a:srgbClr val="C9E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1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9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125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152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2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379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27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8590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600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570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879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932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4A164-80B9-2746-995D-ADD535ABE9C0}" type="datetimeFigureOut">
              <a:t>2020. 09. 09.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6376-D37D-5740-9BF7-E5CCA10ECFBC}" type="slidenum"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636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-CompBio/datasci-phd-cours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rpentrie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arpentries.org/topic_folders/policies/code-of-conduc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C081-5EC7-3C49-A4E4-4814F100E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Adatelemzés és programozás orvos biológusoknak I.</a:t>
            </a:r>
            <a:r>
              <a:rPr lang="hu-HU">
                <a:effectLst/>
              </a:rPr>
              <a:t> 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04FD0-078C-294A-B392-1B5E5C0C31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/>
              <a:t>Sebestyén Endre</a:t>
            </a:r>
          </a:p>
          <a:p>
            <a:endParaRPr lang="hu-HU"/>
          </a:p>
          <a:p>
            <a:r>
              <a:rPr lang="hu-HU"/>
              <a:t>Intro – 2019 szeptember 9.</a:t>
            </a:r>
          </a:p>
        </p:txBody>
      </p:sp>
    </p:spTree>
    <p:extLst>
      <p:ext uri="{BB962C8B-B14F-4D97-AF65-F5344CB8AC3E}">
        <p14:creationId xmlns:p14="http://schemas.microsoft.com/office/powerpoint/2010/main" val="2140365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AF62E-805C-4648-803A-4EB2CDF2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7150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1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C4238-A145-374F-9C88-BA201E0B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14" y="2328845"/>
            <a:ext cx="1142030" cy="11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C4238-A145-374F-9C88-BA201E0B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14" y="2328845"/>
            <a:ext cx="1142030" cy="114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C53D0-B39F-224B-91C1-E2501AB24464}"/>
              </a:ext>
            </a:extLst>
          </p:cNvPr>
          <p:cNvSpPr txBox="1"/>
          <p:nvPr/>
        </p:nvSpPr>
        <p:spPr>
          <a:xfrm>
            <a:off x="365760" y="1409602"/>
            <a:ext cx="3663760" cy="400110"/>
          </a:xfrm>
          <a:prstGeom prst="rect">
            <a:avLst/>
          </a:prstGeom>
          <a:solidFill>
            <a:srgbClr val="C9E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2000"/>
              <a:t>Minden OK, érthető, nincs kérdés</a:t>
            </a:r>
          </a:p>
        </p:txBody>
      </p:sp>
    </p:spTree>
    <p:extLst>
      <p:ext uri="{BB962C8B-B14F-4D97-AF65-F5344CB8AC3E}">
        <p14:creationId xmlns:p14="http://schemas.microsoft.com/office/powerpoint/2010/main" val="3682373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150CF-9537-9145-A2C2-53F1700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7" y="2276476"/>
            <a:ext cx="1227582" cy="1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4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55E-6CE6-2C47-8D22-74F87A0D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 piros/zöld post-it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0938B-184D-9D4F-ABC0-7FAB8A73B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11" b="21245"/>
          <a:stretch/>
        </p:blipFill>
        <p:spPr>
          <a:xfrm>
            <a:off x="1313688" y="1690689"/>
            <a:ext cx="6858000" cy="4693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4C53D0-B39F-224B-91C1-E2501AB24464}"/>
              </a:ext>
            </a:extLst>
          </p:cNvPr>
          <p:cNvSpPr txBox="1"/>
          <p:nvPr/>
        </p:nvSpPr>
        <p:spPr>
          <a:xfrm>
            <a:off x="365760" y="1409602"/>
            <a:ext cx="3921202" cy="400110"/>
          </a:xfrm>
          <a:prstGeom prst="rect">
            <a:avLst/>
          </a:prstGeom>
          <a:solidFill>
            <a:srgbClr val="F4C3C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hu-HU" sz="2000"/>
              <a:t>Valami nem mű</a:t>
            </a:r>
            <a:r>
              <a:rPr lang="hu-HU" sz="2000">
                <a:effectLst/>
              </a:rPr>
              <a:t>ködik, kérdésem van</a:t>
            </a:r>
            <a:endParaRPr lang="hu-HU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150CF-9537-9145-A2C2-53F1700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107" y="2276476"/>
            <a:ext cx="1227582" cy="123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45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B09C-ACE5-5341-A90B-D5F216DD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Tananyag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5AD2-B908-8C4F-B522-C181C899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>
                <a:hlinkClick r:id="rId2"/>
              </a:rPr>
              <a:t>https://github.com/SU-CompBio/datasci-phd-course</a:t>
            </a:r>
            <a:endParaRPr lang="hu-HU"/>
          </a:p>
          <a:p>
            <a:endParaRPr lang="hu-HU"/>
          </a:p>
          <a:p>
            <a:r>
              <a:rPr lang="hu-HU"/>
              <a:t>Menetrend</a:t>
            </a:r>
          </a:p>
          <a:p>
            <a:pPr lvl="1"/>
            <a:r>
              <a:rPr lang="hu-HU"/>
              <a:t>Prezentációk</a:t>
            </a:r>
          </a:p>
          <a:p>
            <a:pPr lvl="1"/>
            <a:r>
              <a:rPr lang="hu-HU"/>
              <a:t>Összefoglaló</a:t>
            </a:r>
          </a:p>
          <a:p>
            <a:pPr lvl="1"/>
            <a:r>
              <a:rPr lang="hu-HU"/>
              <a:t>Ajánlott cikkek</a:t>
            </a:r>
          </a:p>
          <a:p>
            <a:pPr lvl="1"/>
            <a:r>
              <a:rPr lang="hu-HU"/>
              <a:t>Linkek</a:t>
            </a:r>
          </a:p>
          <a:p>
            <a:pPr lvl="1"/>
            <a:r>
              <a:rPr lang="hu-HU"/>
              <a:t>stb</a:t>
            </a:r>
          </a:p>
        </p:txBody>
      </p:sp>
    </p:spTree>
    <p:extLst>
      <p:ext uri="{BB962C8B-B14F-4D97-AF65-F5344CB8AC3E}">
        <p14:creationId xmlns:p14="http://schemas.microsoft.com/office/powerpoint/2010/main" val="229932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4734-223E-424D-BC87-EF3A6EF5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Házi feladatok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3A71-B9AB-3B47-A679-79CA3512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/>
              <a:t>12 házi feladat</a:t>
            </a:r>
          </a:p>
          <a:p>
            <a:endParaRPr lang="hu-HU"/>
          </a:p>
          <a:p>
            <a:r>
              <a:rPr lang="hu-HU"/>
              <a:t>&lt; 6  😞</a:t>
            </a:r>
          </a:p>
          <a:p>
            <a:r>
              <a:rPr lang="hu-HU"/>
              <a:t>6+   🙂</a:t>
            </a:r>
          </a:p>
          <a:p>
            <a:r>
              <a:rPr lang="hu-HU"/>
              <a:t>10+ 😎</a:t>
            </a:r>
          </a:p>
          <a:p>
            <a:endParaRPr lang="hu-HU"/>
          </a:p>
          <a:p>
            <a:r>
              <a:rPr lang="hu-HU"/>
              <a:t>Dropbox File Request feltöltés vasárnap éjfélig</a:t>
            </a:r>
          </a:p>
          <a:p>
            <a:endParaRPr lang="hu-HU"/>
          </a:p>
          <a:p>
            <a:r>
              <a:rPr lang="hu-HU" b="1" i="1"/>
              <a:t>A lényeg: hogyan próbáltad megoldani, mi működik, mi nem működik</a:t>
            </a:r>
          </a:p>
          <a:p>
            <a:endParaRPr lang="hu-HU" b="1" i="1"/>
          </a:p>
          <a:p>
            <a:r>
              <a:rPr lang="hu-HU" i="1">
                <a:solidFill>
                  <a:srgbClr val="FF0000"/>
                </a:solidFill>
              </a:rPr>
              <a:t>Email címet kérek ma estig</a:t>
            </a:r>
            <a:r>
              <a:rPr lang="hu-HU" i="1"/>
              <a:t>, hogy hova mehetnek majd a Dropbox File Request-ek</a:t>
            </a:r>
          </a:p>
        </p:txBody>
      </p:sp>
    </p:spTree>
    <p:extLst>
      <p:ext uri="{BB962C8B-B14F-4D97-AF65-F5344CB8AC3E}">
        <p14:creationId xmlns:p14="http://schemas.microsoft.com/office/powerpoint/2010/main" val="63687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6C8EC-D836-9F45-932F-287D522C3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717" y="0"/>
            <a:ext cx="511028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88F2-59E6-A548-A01D-97A8619F605B}"/>
              </a:ext>
            </a:extLst>
          </p:cNvPr>
          <p:cNvSpPr txBox="1"/>
          <p:nvPr/>
        </p:nvSpPr>
        <p:spPr>
          <a:xfrm>
            <a:off x="412694" y="1351508"/>
            <a:ext cx="3621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/>
              <a:t>Hogy hívnak és hol kutatsz?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/>
              <a:t>Eddigi tapasztalat programozással, adatelemzéssel?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22188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47E6C-5854-824F-B1AE-AFA208A1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701"/>
            <a:ext cx="9144000" cy="444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D95E7-F0C6-354E-9F91-052E467E59FB}"/>
              </a:ext>
            </a:extLst>
          </p:cNvPr>
          <p:cNvSpPr txBox="1"/>
          <p:nvPr/>
        </p:nvSpPr>
        <p:spPr>
          <a:xfrm>
            <a:off x="1150614" y="268224"/>
            <a:ext cx="684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/>
              <a:t>Milyen adatokat terveztek elemezni/gyűjteni?</a:t>
            </a:r>
          </a:p>
        </p:txBody>
      </p:sp>
    </p:spTree>
    <p:extLst>
      <p:ext uri="{BB962C8B-B14F-4D97-AF65-F5344CB8AC3E}">
        <p14:creationId xmlns:p14="http://schemas.microsoft.com/office/powerpoint/2010/main" val="342666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BD0B9-EFEA-2D46-BE90-20086287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01E2-80CB-9F40-A6F8-F4C3FCB31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/>
              <a:t>Adatelemzés, programozás (R és Python), projekt kezelés kezdőknek</a:t>
            </a:r>
          </a:p>
          <a:p>
            <a:endParaRPr lang="hu-HU"/>
          </a:p>
          <a:p>
            <a:r>
              <a:rPr lang="hu-HU"/>
              <a:t>A Carpentries Foundation anyagaira építve </a:t>
            </a:r>
            <a:r>
              <a:rPr lang="hu-HU">
                <a:hlinkClick r:id="rId2"/>
              </a:rPr>
              <a:t>https://carpentries.org/</a:t>
            </a:r>
            <a:endParaRPr lang="hu-HU"/>
          </a:p>
          <a:p>
            <a:endParaRPr lang="hu-HU"/>
          </a:p>
          <a:p>
            <a:pPr algn="just"/>
            <a:r>
              <a:rPr lang="hu-HU"/>
              <a:t>„The Carpentries teaches foundational coding, and data science skills to researchers worldwide. Software Carpentry, Data Carpentry, and Library Carpentry workshops are based on our lessons.„</a:t>
            </a:r>
          </a:p>
        </p:txBody>
      </p:sp>
    </p:spTree>
    <p:extLst>
      <p:ext uri="{BB962C8B-B14F-4D97-AF65-F5344CB8AC3E}">
        <p14:creationId xmlns:p14="http://schemas.microsoft.com/office/powerpoint/2010/main" val="164530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F34-9FFD-9347-9A85-A39ECCD3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R és Rstudio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B7DCD-70B8-BD48-9C2E-988100225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546203"/>
            <a:ext cx="7886700" cy="2910181"/>
          </a:xfrm>
        </p:spPr>
      </p:pic>
    </p:spTree>
    <p:extLst>
      <p:ext uri="{BB962C8B-B14F-4D97-AF65-F5344CB8AC3E}">
        <p14:creationId xmlns:p14="http://schemas.microsoft.com/office/powerpoint/2010/main" val="405641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7F8C4-77E3-184C-B396-F8A6AC41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E656-22CF-8D41-8346-AF57CCF1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Oktatók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7A04-2D1D-5F45-BE51-8A990A542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  <a:p>
            <a:r>
              <a:rPr lang="hu-HU"/>
              <a:t>Cserző Miklós (Élettani Intézet)</a:t>
            </a:r>
          </a:p>
          <a:p>
            <a:r>
              <a:rPr lang="hu-HU" b="1">
                <a:effectLst/>
              </a:rPr>
              <a:t>Sebestyén Endre </a:t>
            </a:r>
            <a:r>
              <a:rPr lang="hu-HU">
                <a:effectLst/>
              </a:rPr>
              <a:t>(I. Patológia)</a:t>
            </a:r>
          </a:p>
          <a:p>
            <a:r>
              <a:rPr lang="hu-HU" b="1"/>
              <a:t>Szalai Bence </a:t>
            </a:r>
            <a:r>
              <a:rPr lang="hu-HU"/>
              <a:t>(Élettani Intézet)</a:t>
            </a:r>
          </a:p>
          <a:p>
            <a:r>
              <a:rPr lang="hu-HU"/>
              <a:t>Turu Gábor (Élettani Intézet)</a:t>
            </a:r>
          </a:p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94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6109-1F61-AB4D-9F2E-590D3ED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FE03D5-C825-F04F-9DED-D2F464C48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891549"/>
              </p:ext>
            </p:extLst>
          </p:nvPr>
        </p:nvGraphicFramePr>
        <p:xfrm>
          <a:off x="268224" y="1498600"/>
          <a:ext cx="8424671" cy="4560822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1072896">
                  <a:extLst>
                    <a:ext uri="{9D8B030D-6E8A-4147-A177-3AD203B41FA5}">
                      <a16:colId xmlns:a16="http://schemas.microsoft.com/office/drawing/2014/main" val="3616909964"/>
                    </a:ext>
                  </a:extLst>
                </a:gridCol>
                <a:gridCol w="1240332">
                  <a:extLst>
                    <a:ext uri="{9D8B030D-6E8A-4147-A177-3AD203B41FA5}">
                      <a16:colId xmlns:a16="http://schemas.microsoft.com/office/drawing/2014/main" val="368535139"/>
                    </a:ext>
                  </a:extLst>
                </a:gridCol>
                <a:gridCol w="6111443">
                  <a:extLst>
                    <a:ext uri="{9D8B030D-6E8A-4147-A177-3AD203B41FA5}">
                      <a16:colId xmlns:a16="http://schemas.microsoft.com/office/drawing/2014/main" val="1745060680"/>
                    </a:ext>
                  </a:extLst>
                </a:gridCol>
              </a:tblGrid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9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Bevezetés, szoftverek installálása, RStudio projekt, fájlnevek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83728824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16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Adatok rendszerezése, projektek strukturálása, “tidy data”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90746502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Szept 23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1: R és RStudio, CRAN, változók, vektorok, listák és funkciók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80614869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Szept 30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2: részhalmazok képzése, hiányzó adatok kezelése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76430504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7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3: adatok beolvasása és kiírása, faktorok, data.frame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46631540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14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4: tidyverse, dplyr library használata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56118051"/>
                  </a:ext>
                </a:extLst>
              </a:tr>
              <a:tr h="651546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21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5: dplyr használata, split-apply-combine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3877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172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60EE-F2E0-6A49-8C1D-FA990D26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Tematika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665AE-90ED-9146-91A6-1CD049CAF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24143"/>
              </p:ext>
            </p:extLst>
          </p:nvPr>
        </p:nvGraphicFramePr>
        <p:xfrm>
          <a:off x="317246" y="1510792"/>
          <a:ext cx="8570722" cy="5060699"/>
        </p:xfrm>
        <a:graphic>
          <a:graphicData uri="http://schemas.openxmlformats.org/drawingml/2006/table">
            <a:tbl>
              <a:tblPr bandRow="1">
                <a:tableStyleId>{8799B23B-EC83-4686-B30A-512413B5E67A}</a:tableStyleId>
              </a:tblPr>
              <a:tblGrid>
                <a:gridCol w="834092">
                  <a:extLst>
                    <a:ext uri="{9D8B030D-6E8A-4147-A177-3AD203B41FA5}">
                      <a16:colId xmlns:a16="http://schemas.microsoft.com/office/drawing/2014/main" val="1018340910"/>
                    </a:ext>
                  </a:extLst>
                </a:gridCol>
                <a:gridCol w="1519239">
                  <a:extLst>
                    <a:ext uri="{9D8B030D-6E8A-4147-A177-3AD203B41FA5}">
                      <a16:colId xmlns:a16="http://schemas.microsoft.com/office/drawing/2014/main" val="4189074844"/>
                    </a:ext>
                  </a:extLst>
                </a:gridCol>
                <a:gridCol w="6217391">
                  <a:extLst>
                    <a:ext uri="{9D8B030D-6E8A-4147-A177-3AD203B41FA5}">
                      <a16:colId xmlns:a16="http://schemas.microsoft.com/office/drawing/2014/main" val="855686915"/>
                    </a:ext>
                  </a:extLst>
                </a:gridCol>
              </a:tblGrid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Okt 28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Sebestyén Endre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R programozás 6: adat vizualizálás ggplot2 library-vel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4522803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4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1: bevezetés a Python nyelvbe, Jupyter fejlesztői környezet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6388956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11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2: változó típusok, file kezelés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9396943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18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3: elágazások, ciklusok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67058594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Nov 25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4: függvények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0935348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Dec 2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5: adat elemzés, pandas I.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2330160"/>
                  </a:ext>
                </a:extLst>
              </a:tr>
              <a:tr h="722957"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Dec 9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 u="none" strike="noStrike">
                          <a:effectLst/>
                        </a:rPr>
                        <a:t>Szalai Bence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2000"/>
                        <a:t>Python programozás 6: adat elemzés, pandas II.</a:t>
                      </a:r>
                      <a:endParaRPr lang="hu-H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61671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6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8962-86FE-CE4B-9B2D-FD0EAE56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" y="23751"/>
            <a:ext cx="7886700" cy="1000378"/>
          </a:xfrm>
        </p:spPr>
        <p:txBody>
          <a:bodyPr>
            <a:normAutofit/>
          </a:bodyPr>
          <a:lstStyle/>
          <a:p>
            <a:r>
              <a:rPr lang="hu-HU" sz="3600"/>
              <a:t>A kurzus kezdőknek szól!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3733D-6C0C-DA40-A86C-D24274A8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682"/>
            <a:ext cx="9144000" cy="6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10CA-FA52-6944-95D3-6DF837C2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68" y="0"/>
            <a:ext cx="522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A6AE7-72B6-3D40-931D-667B4520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7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84B3-79F3-5547-97EE-7DD28A64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Code of 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DE276-3F6F-EC4A-ACC4-319623E33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/>
              <a:t>„The Carpentries is a community-led project. We value the involvement of everyone in the community. We are committed to creating a friendly and respectful place for learning, teaching and contributing. All participants in our events and communications are expected to show respect and courtesy to others.”</a:t>
            </a:r>
          </a:p>
          <a:p>
            <a:endParaRPr lang="hu-HU"/>
          </a:p>
          <a:p>
            <a:r>
              <a:rPr lang="hu-HU">
                <a:hlinkClick r:id="rId2"/>
              </a:rPr>
              <a:t>https://docs.carpentries.org/topic_folders/policies/code-of-conduct.html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013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493</Words>
  <Application>Microsoft Macintosh PowerPoint</Application>
  <PresentationFormat>On-screen Show (4:3)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Adatelemzés és programozás orvos biológusoknak I. </vt:lpstr>
      <vt:lpstr>Tematika</vt:lpstr>
      <vt:lpstr>Oktatók</vt:lpstr>
      <vt:lpstr>Tematika</vt:lpstr>
      <vt:lpstr>Tematika</vt:lpstr>
      <vt:lpstr>A kurzus kezdőknek szól!</vt:lpstr>
      <vt:lpstr>PowerPoint Presentation</vt:lpstr>
      <vt:lpstr>PowerPoint Presentation</vt:lpstr>
      <vt:lpstr>Code of Conduct</vt:lpstr>
      <vt:lpstr>PowerPoint Presentation</vt:lpstr>
      <vt:lpstr>A piros/zöld post-it</vt:lpstr>
      <vt:lpstr>A piros/zöld post-it</vt:lpstr>
      <vt:lpstr>A piros/zöld post-it</vt:lpstr>
      <vt:lpstr>A piros/zöld post-it</vt:lpstr>
      <vt:lpstr>A piros/zöld post-it</vt:lpstr>
      <vt:lpstr>Tananyag</vt:lpstr>
      <vt:lpstr>Házi feladatok</vt:lpstr>
      <vt:lpstr>PowerPoint Presentation</vt:lpstr>
      <vt:lpstr>PowerPoint Presentation</vt:lpstr>
      <vt:lpstr>R és Rstudio install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Endre Sebestyen</dc:creator>
  <cp:lastModifiedBy>Endre Sebestyen</cp:lastModifiedBy>
  <cp:revision>24</cp:revision>
  <dcterms:created xsi:type="dcterms:W3CDTF">2019-09-03T07:23:00Z</dcterms:created>
  <dcterms:modified xsi:type="dcterms:W3CDTF">2020-09-09T12:46:53Z</dcterms:modified>
</cp:coreProperties>
</file>